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69" r:id="rId3"/>
    <p:sldId id="258" r:id="rId4"/>
    <p:sldId id="259" r:id="rId5"/>
    <p:sldId id="281" r:id="rId6"/>
    <p:sldId id="267" r:id="rId7"/>
    <p:sldId id="272" r:id="rId8"/>
    <p:sldId id="276" r:id="rId9"/>
    <p:sldId id="282" r:id="rId10"/>
    <p:sldId id="277" r:id="rId11"/>
    <p:sldId id="270" r:id="rId12"/>
    <p:sldId id="27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8551" autoAdjust="0"/>
  </p:normalViewPr>
  <p:slideViewPr>
    <p:cSldViewPr>
      <p:cViewPr varScale="1">
        <p:scale>
          <a:sx n="66" d="100"/>
          <a:sy n="66" d="100"/>
        </p:scale>
        <p:origin x="153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8CE5AA-CBE7-46F2-9842-4D58A31084E2}" type="datetimeFigureOut">
              <a:rPr lang="en-US" smtClean="0"/>
              <a:t>7/24/2016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BC29FB-88FE-472E-854C-65CCB9A26C44}" type="slidenum">
              <a:rPr lang="en-US" smtClean="0"/>
              <a:t>‹#›</a:t>
            </a:fld>
            <a:endParaRPr lang="en-US"/>
          </a:p>
        </p:txBody>
      </p:sp>
    </p:spTree>
    <p:extLst>
      <p:ext uri="{BB962C8B-B14F-4D97-AF65-F5344CB8AC3E}">
        <p14:creationId xmlns:p14="http://schemas.microsoft.com/office/powerpoint/2010/main" val="67764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walk of faith is not complicated. It is simple. God is</a:t>
            </a:r>
            <a:r>
              <a:rPr lang="en-US" baseline="0" dirty="0" smtClean="0"/>
              <a:t> not vague. He is clear about his instructions to us. So….here is what I want you to do.</a:t>
            </a:r>
            <a:endParaRPr lang="en-US" dirty="0"/>
          </a:p>
        </p:txBody>
      </p:sp>
      <p:sp>
        <p:nvSpPr>
          <p:cNvPr id="4" name="Slide Number Placeholder 3"/>
          <p:cNvSpPr>
            <a:spLocks noGrp="1"/>
          </p:cNvSpPr>
          <p:nvPr>
            <p:ph type="sldNum" sz="quarter" idx="10"/>
          </p:nvPr>
        </p:nvSpPr>
        <p:spPr/>
        <p:txBody>
          <a:bodyPr/>
          <a:lstStyle/>
          <a:p>
            <a:fld id="{2EBC29FB-88FE-472E-854C-65CCB9A26C44}" type="slidenum">
              <a:rPr lang="en-US" smtClean="0"/>
              <a:t>3</a:t>
            </a:fld>
            <a:endParaRPr lang="en-US"/>
          </a:p>
        </p:txBody>
      </p:sp>
    </p:spTree>
    <p:extLst>
      <p:ext uri="{BB962C8B-B14F-4D97-AF65-F5344CB8AC3E}">
        <p14:creationId xmlns:p14="http://schemas.microsoft.com/office/powerpoint/2010/main" val="3022792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books.google.ca/books?id=z1siAgAAQBAJ&amp;pg=PA332&amp;lpg=PA332&amp;dq=Purpose+for+abundant+life&amp;source=bl&amp;ots=qHykcSEKmI&amp;sig=ethDOU747CKrG0sXiH4b_HBI9AQ&amp;hl=en&amp;sa=X&amp;ei=VoWBU9WzOJK8oQTZzIG4Dg&amp;ved=0CEcQ6AEwAzgU#v=onepage&amp;q=Purpose%20for%20abundant%20life&amp;f=false</a:t>
            </a:r>
          </a:p>
          <a:p>
            <a:endParaRPr lang="en-US" dirty="0"/>
          </a:p>
        </p:txBody>
      </p:sp>
      <p:sp>
        <p:nvSpPr>
          <p:cNvPr id="4" name="Slide Number Placeholder 3"/>
          <p:cNvSpPr>
            <a:spLocks noGrp="1"/>
          </p:cNvSpPr>
          <p:nvPr>
            <p:ph type="sldNum" sz="quarter" idx="10"/>
          </p:nvPr>
        </p:nvSpPr>
        <p:spPr/>
        <p:txBody>
          <a:bodyPr/>
          <a:lstStyle/>
          <a:p>
            <a:fld id="{2EBC29FB-88FE-472E-854C-65CCB9A26C44}" type="slidenum">
              <a:rPr lang="en-US" smtClean="0"/>
              <a:t>7</a:t>
            </a:fld>
            <a:endParaRPr lang="en-US"/>
          </a:p>
        </p:txBody>
      </p:sp>
    </p:spTree>
    <p:extLst>
      <p:ext uri="{BB962C8B-B14F-4D97-AF65-F5344CB8AC3E}">
        <p14:creationId xmlns:p14="http://schemas.microsoft.com/office/powerpoint/2010/main" val="2119372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http://www.explorefaith.org/grace.html</a:t>
            </a:r>
            <a:endParaRPr lang="en-US" dirty="0"/>
          </a:p>
        </p:txBody>
      </p:sp>
      <p:sp>
        <p:nvSpPr>
          <p:cNvPr id="4" name="Slide Number Placeholder 3"/>
          <p:cNvSpPr>
            <a:spLocks noGrp="1"/>
          </p:cNvSpPr>
          <p:nvPr>
            <p:ph type="sldNum" sz="quarter" idx="10"/>
          </p:nvPr>
        </p:nvSpPr>
        <p:spPr/>
        <p:txBody>
          <a:bodyPr/>
          <a:lstStyle/>
          <a:p>
            <a:fld id="{2EBC29FB-88FE-472E-854C-65CCB9A26C44}" type="slidenum">
              <a:rPr lang="en-US" smtClean="0"/>
              <a:t>13</a:t>
            </a:fld>
            <a:endParaRPr lang="en-US"/>
          </a:p>
        </p:txBody>
      </p:sp>
    </p:spTree>
    <p:extLst>
      <p:ext uri="{BB962C8B-B14F-4D97-AF65-F5344CB8AC3E}">
        <p14:creationId xmlns:p14="http://schemas.microsoft.com/office/powerpoint/2010/main" val="331142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FC8B54-AFF4-4865-9E9F-3CE34656B0B3}"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1586487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C8B54-AFF4-4865-9E9F-3CE34656B0B3}" type="datetimeFigureOut">
              <a:rPr lang="en-US" smtClean="0"/>
              <a:t>7/24/2016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1073005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FC8B54-AFF4-4865-9E9F-3CE34656B0B3}"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1257862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FC8B54-AFF4-4865-9E9F-3CE34656B0B3}"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B096C-D646-4B49-A66B-39F45F91A313}"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165499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FC8B54-AFF4-4865-9E9F-3CE34656B0B3}"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3547129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9FC8B54-AFF4-4865-9E9F-3CE34656B0B3}" type="datetimeFigureOut">
              <a:rPr lang="en-US" smtClean="0"/>
              <a:t>7/24/2016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3603520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9FC8B54-AFF4-4865-9E9F-3CE34656B0B3}" type="datetimeFigureOut">
              <a:rPr lang="en-US" smtClean="0"/>
              <a:t>7/24/2016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1412172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FC8B54-AFF4-4865-9E9F-3CE34656B0B3}"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3087272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FC8B54-AFF4-4865-9E9F-3CE34656B0B3}"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404095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9FC8B54-AFF4-4865-9E9F-3CE34656B0B3}"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421088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FC8B54-AFF4-4865-9E9F-3CE34656B0B3}"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190968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FC8B54-AFF4-4865-9E9F-3CE34656B0B3}" type="datetimeFigureOut">
              <a:rPr lang="en-US" smtClean="0"/>
              <a:t>7/24/2016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79506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FC8B54-AFF4-4865-9E9F-3CE34656B0B3}" type="datetimeFigureOut">
              <a:rPr lang="en-US" smtClean="0"/>
              <a:t>7/24/2016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189102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9FC8B54-AFF4-4865-9E9F-3CE34656B0B3}" type="datetimeFigureOut">
              <a:rPr lang="en-US" smtClean="0"/>
              <a:t>7/24/2016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951799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9FC8B54-AFF4-4865-9E9F-3CE34656B0B3}" type="datetimeFigureOut">
              <a:rPr lang="en-US" smtClean="0"/>
              <a:t>7/24/2016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29804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9FC8B54-AFF4-4865-9E9F-3CE34656B0B3}" type="datetimeFigureOut">
              <a:rPr lang="en-US" smtClean="0"/>
              <a:t>7/24/2016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238718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C8B54-AFF4-4865-9E9F-3CE34656B0B3}" type="datetimeFigureOut">
              <a:rPr lang="en-US" smtClean="0"/>
              <a:t>7/24/2016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B096C-D646-4B49-A66B-39F45F91A313}" type="slidenum">
              <a:rPr lang="en-US" smtClean="0"/>
              <a:t>‹#›</a:t>
            </a:fld>
            <a:endParaRPr lang="en-US"/>
          </a:p>
        </p:txBody>
      </p:sp>
    </p:spTree>
    <p:extLst>
      <p:ext uri="{BB962C8B-B14F-4D97-AF65-F5344CB8AC3E}">
        <p14:creationId xmlns:p14="http://schemas.microsoft.com/office/powerpoint/2010/main" val="2898039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9FC8B54-AFF4-4865-9E9F-3CE34656B0B3}" type="datetimeFigureOut">
              <a:rPr lang="en-US" smtClean="0"/>
              <a:t>7/24/2016</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21FB096C-D646-4B49-A66B-39F45F91A313}" type="slidenum">
              <a:rPr lang="en-US" smtClean="0"/>
              <a:t>‹#›</a:t>
            </a:fld>
            <a:endParaRPr lang="en-US"/>
          </a:p>
        </p:txBody>
      </p:sp>
    </p:spTree>
    <p:extLst>
      <p:ext uri="{BB962C8B-B14F-4D97-AF65-F5344CB8AC3E}">
        <p14:creationId xmlns:p14="http://schemas.microsoft.com/office/powerpoint/2010/main" val="213421684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hyperlink" Target="http://www.biblestudytools.com/nkjv/daniel/3-27.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447801"/>
            <a:ext cx="8763000" cy="1142999"/>
          </a:xfrm>
        </p:spPr>
        <p:txBody>
          <a:bodyPr/>
          <a:lstStyle/>
          <a:p>
            <a:pPr algn="ctr"/>
            <a:r>
              <a:rPr lang="en-US" dirty="0" smtClean="0"/>
              <a:t>Fire That Qualifies</a:t>
            </a:r>
            <a:endParaRPr lang="en-US" dirty="0"/>
          </a:p>
        </p:txBody>
      </p:sp>
      <p:sp>
        <p:nvSpPr>
          <p:cNvPr id="3" name="Subtitle 2"/>
          <p:cNvSpPr>
            <a:spLocks noGrp="1"/>
          </p:cNvSpPr>
          <p:nvPr>
            <p:ph type="subTitle" idx="1"/>
          </p:nvPr>
        </p:nvSpPr>
        <p:spPr>
          <a:xfrm>
            <a:off x="2819400" y="3539864"/>
            <a:ext cx="6096000" cy="3013336"/>
          </a:xfrm>
        </p:spPr>
        <p:txBody>
          <a:bodyPr>
            <a:noAutofit/>
          </a:bodyPr>
          <a:lstStyle/>
          <a:p>
            <a:r>
              <a:rPr lang="en-US" sz="3200" dirty="0" smtClean="0"/>
              <a:t>Abby Napora</a:t>
            </a:r>
          </a:p>
          <a:p>
            <a:r>
              <a:rPr lang="en-US" sz="3200" dirty="0" smtClean="0"/>
              <a:t>Junction Covenant Church – July 24, 2016</a:t>
            </a:r>
            <a:endParaRPr lang="en-US" sz="3200" dirty="0"/>
          </a:p>
        </p:txBody>
      </p:sp>
    </p:spTree>
    <p:extLst>
      <p:ext uri="{BB962C8B-B14F-4D97-AF65-F5344CB8AC3E}">
        <p14:creationId xmlns:p14="http://schemas.microsoft.com/office/powerpoint/2010/main" val="428373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040"/>
            <a:ext cx="7696200" cy="670560"/>
          </a:xfrm>
        </p:spPr>
        <p:txBody>
          <a:bodyPr>
            <a:normAutofit fontScale="90000"/>
          </a:bodyPr>
          <a:lstStyle/>
          <a:p>
            <a:pPr algn="ctr"/>
            <a:r>
              <a:rPr lang="en-US" dirty="0" smtClean="0"/>
              <a:t>Patience</a:t>
            </a:r>
            <a:endParaRPr lang="en-US" dirty="0"/>
          </a:p>
        </p:txBody>
      </p:sp>
      <p:sp>
        <p:nvSpPr>
          <p:cNvPr id="3" name="Content Placeholder 2"/>
          <p:cNvSpPr>
            <a:spLocks noGrp="1"/>
          </p:cNvSpPr>
          <p:nvPr>
            <p:ph idx="1"/>
          </p:nvPr>
        </p:nvSpPr>
        <p:spPr>
          <a:xfrm>
            <a:off x="152400" y="838200"/>
            <a:ext cx="8763000" cy="5617536"/>
          </a:xfrm>
        </p:spPr>
        <p:txBody>
          <a:bodyPr>
            <a:normAutofit/>
          </a:bodyPr>
          <a:lstStyle/>
          <a:p>
            <a:r>
              <a:rPr lang="en-US" sz="2800" dirty="0" smtClean="0"/>
              <a:t>Patience is not a passive resignation to adverse circumstances, but a positive steadfastness that bravely endures.</a:t>
            </a:r>
          </a:p>
          <a:p>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286000"/>
            <a:ext cx="8077200" cy="447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8277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Ephesians 3:20</a:t>
            </a:r>
            <a:endParaRPr lang="en-US" dirty="0"/>
          </a:p>
        </p:txBody>
      </p:sp>
      <p:sp>
        <p:nvSpPr>
          <p:cNvPr id="3" name="Content Placeholder 2"/>
          <p:cNvSpPr>
            <a:spLocks noGrp="1"/>
          </p:cNvSpPr>
          <p:nvPr>
            <p:ph idx="1"/>
          </p:nvPr>
        </p:nvSpPr>
        <p:spPr/>
        <p:txBody>
          <a:bodyPr>
            <a:normAutofit/>
          </a:bodyPr>
          <a:lstStyle/>
          <a:p>
            <a:r>
              <a:rPr lang="en-US" sz="3200" baseline="30000" dirty="0"/>
              <a:t>20 </a:t>
            </a:r>
            <a:r>
              <a:rPr lang="en-US" sz="3200" dirty="0"/>
              <a:t>Now to Him who is able to do exceedingly abundantly above all that we ask or think, according to the power that works in us,</a:t>
            </a:r>
          </a:p>
        </p:txBody>
      </p:sp>
    </p:spTree>
    <p:extLst>
      <p:ext uri="{BB962C8B-B14F-4D97-AF65-F5344CB8AC3E}">
        <p14:creationId xmlns:p14="http://schemas.microsoft.com/office/powerpoint/2010/main" val="1338158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8430690" cy="1400530"/>
          </a:xfrm>
        </p:spPr>
        <p:txBody>
          <a:bodyPr/>
          <a:lstStyle/>
          <a:p>
            <a:r>
              <a:rPr lang="en-US" dirty="0" smtClean="0"/>
              <a:t>2 Peter 1:4</a:t>
            </a:r>
            <a:endParaRPr lang="en-US" dirty="0"/>
          </a:p>
        </p:txBody>
      </p:sp>
      <p:sp>
        <p:nvSpPr>
          <p:cNvPr id="3" name="Content Placeholder 2"/>
          <p:cNvSpPr>
            <a:spLocks noGrp="1"/>
          </p:cNvSpPr>
          <p:nvPr>
            <p:ph idx="1"/>
          </p:nvPr>
        </p:nvSpPr>
        <p:spPr>
          <a:xfrm>
            <a:off x="0" y="1295400"/>
            <a:ext cx="8915400" cy="4953006"/>
          </a:xfrm>
        </p:spPr>
        <p:txBody>
          <a:bodyPr>
            <a:normAutofit/>
          </a:bodyPr>
          <a:lstStyle/>
          <a:p>
            <a:r>
              <a:rPr lang="en-US" sz="2600" dirty="0"/>
              <a:t>God took the first step to rescue us from this corrupt world. He has granted us His power, revealed to us true knowledge, and spoken to us great promises. He has done all this for a reason: that we might participate in His own nature and reflect His own life. But we are not passive observers of God’s saving actions. We must receive His grace, grow in knowledge, and join Him in this work of redemption</a:t>
            </a:r>
            <a:r>
              <a:rPr lang="en-US" sz="2600" dirty="0" smtClean="0"/>
              <a:t>. ( The Voice)</a:t>
            </a:r>
            <a:endParaRPr lang="en-US" sz="2600" dirty="0"/>
          </a:p>
        </p:txBody>
      </p:sp>
    </p:spTree>
    <p:extLst>
      <p:ext uri="{BB962C8B-B14F-4D97-AF65-F5344CB8AC3E}">
        <p14:creationId xmlns:p14="http://schemas.microsoft.com/office/powerpoint/2010/main" val="2066630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52400"/>
            <a:ext cx="7848600" cy="6303963"/>
          </a:xfrm>
        </p:spPr>
        <p:txBody>
          <a:bodyPr>
            <a:normAutofit/>
          </a:bodyPr>
          <a:lstStyle/>
          <a:p>
            <a:pPr marL="0" indent="0">
              <a:buNone/>
            </a:pPr>
            <a:endParaRPr lang="en-US" sz="2800" dirty="0" smtClean="0"/>
          </a:p>
          <a:p>
            <a:pPr marL="0" indent="0">
              <a:buNone/>
            </a:pPr>
            <a:r>
              <a:rPr lang="en-US" sz="2800" i="1" dirty="0" smtClean="0"/>
              <a:t>“</a:t>
            </a:r>
            <a:r>
              <a:rPr lang="en-US" sz="2800" i="1" dirty="0"/>
              <a:t>The spiritual power demonstrated by Jesus, and the saints who have sought to imitate </a:t>
            </a:r>
            <a:r>
              <a:rPr lang="en-US" sz="2800" i="1" dirty="0" smtClean="0"/>
              <a:t>His </a:t>
            </a:r>
            <a:r>
              <a:rPr lang="en-US" sz="2800" i="1" dirty="0"/>
              <a:t>cooperation with God, is the energy which continues to heal the world, to bring it into more and more wholeness. This specialized grace is available to any who </a:t>
            </a:r>
            <a:r>
              <a:rPr lang="en-US" sz="2800" i="1" dirty="0" smtClean="0"/>
              <a:t>wants </a:t>
            </a:r>
            <a:r>
              <a:rPr lang="en-US" sz="2800" i="1" dirty="0"/>
              <a:t>to offer themselves in gratitude, to enlist in God's vision for humankind and to discover our proper place in creation as we serve. This is the grace that makes us into earth stewards for Christ's sake</a:t>
            </a:r>
            <a:r>
              <a:rPr lang="en-US" sz="2800" dirty="0" smtClean="0"/>
              <a:t>.”</a:t>
            </a:r>
            <a:endParaRPr lang="en-US" sz="2800" dirty="0"/>
          </a:p>
          <a:p>
            <a:pPr marL="0" indent="0">
              <a:buNone/>
            </a:pPr>
            <a:r>
              <a:rPr lang="en-US" sz="2800" dirty="0" smtClean="0"/>
              <a:t>                       </a:t>
            </a:r>
            <a:endParaRPr lang="en-US" sz="2800" dirty="0"/>
          </a:p>
        </p:txBody>
      </p:sp>
    </p:spTree>
    <p:extLst>
      <p:ext uri="{BB962C8B-B14F-4D97-AF65-F5344CB8AC3E}">
        <p14:creationId xmlns:p14="http://schemas.microsoft.com/office/powerpoint/2010/main" val="2292144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280160"/>
          </a:xfrm>
        </p:spPr>
        <p:txBody>
          <a:bodyPr>
            <a:noAutofit/>
          </a:bodyPr>
          <a:lstStyle/>
          <a:p>
            <a:pPr algn="ct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400" dirty="0" smtClean="0"/>
              <a:t>Grace is a force</a:t>
            </a:r>
            <a:br>
              <a:rPr lang="en-US" sz="3400" dirty="0" smtClean="0"/>
            </a:br>
            <a:r>
              <a:rPr lang="en-US" sz="3400" dirty="0" smtClean="0"/>
              <a:t>God’s Caring and Rescuing Exertion </a:t>
            </a:r>
            <a:endParaRPr lang="en-US" sz="3400" dirty="0"/>
          </a:p>
        </p:txBody>
      </p:sp>
      <p:sp>
        <p:nvSpPr>
          <p:cNvPr id="3" name="Content Placeholder 2"/>
          <p:cNvSpPr>
            <a:spLocks noGrp="1"/>
          </p:cNvSpPr>
          <p:nvPr>
            <p:ph idx="1"/>
          </p:nvPr>
        </p:nvSpPr>
        <p:spPr>
          <a:xfrm>
            <a:off x="152400" y="533400"/>
            <a:ext cx="7848600" cy="5922336"/>
          </a:xfrm>
        </p:spPr>
        <p:txBody>
          <a:bodyPr/>
          <a:lstStyle/>
          <a:p>
            <a:pPr marL="0" indent="0">
              <a:buNone/>
            </a:pPr>
            <a:r>
              <a:rPr lang="en-US" sz="3200" i="1" dirty="0" smtClean="0"/>
              <a:t>God holds onto us by His grace and we hold onto Him by our faith. </a:t>
            </a:r>
            <a:endParaRPr lang="en-US" sz="3200" i="1" dirty="0"/>
          </a:p>
        </p:txBody>
      </p:sp>
    </p:spTree>
    <p:extLst>
      <p:ext uri="{BB962C8B-B14F-4D97-AF65-F5344CB8AC3E}">
        <p14:creationId xmlns:p14="http://schemas.microsoft.com/office/powerpoint/2010/main" val="1543185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r>
              <a:rPr lang="en-US" b="1" dirty="0" smtClean="0"/>
              <a:t>Three Types of Fire</a:t>
            </a:r>
            <a:endParaRPr lang="en-US" b="1" dirty="0"/>
          </a:p>
        </p:txBody>
      </p:sp>
      <p:sp>
        <p:nvSpPr>
          <p:cNvPr id="3" name="Content Placeholder 2"/>
          <p:cNvSpPr>
            <a:spLocks noGrp="1"/>
          </p:cNvSpPr>
          <p:nvPr>
            <p:ph idx="1"/>
          </p:nvPr>
        </p:nvSpPr>
        <p:spPr>
          <a:xfrm>
            <a:off x="457200" y="1371600"/>
            <a:ext cx="8458200" cy="5084136"/>
          </a:xfrm>
        </p:spPr>
        <p:txBody>
          <a:bodyPr>
            <a:normAutofit/>
          </a:bodyPr>
          <a:lstStyle/>
          <a:p>
            <a:pPr>
              <a:lnSpc>
                <a:spcPct val="150000"/>
              </a:lnSpc>
            </a:pPr>
            <a:r>
              <a:rPr lang="en-US" sz="3200" b="1" dirty="0" smtClean="0"/>
              <a:t>Power Fire – Acts 1:8</a:t>
            </a:r>
          </a:p>
          <a:p>
            <a:pPr>
              <a:lnSpc>
                <a:spcPct val="150000"/>
              </a:lnSpc>
            </a:pPr>
            <a:r>
              <a:rPr lang="en-US" sz="3200" b="1" dirty="0" smtClean="0"/>
              <a:t>Purifying Fire – Malachi </a:t>
            </a:r>
            <a:r>
              <a:rPr lang="en-US" sz="3200" b="1" dirty="0" smtClean="0"/>
              <a:t>3: </a:t>
            </a:r>
            <a:r>
              <a:rPr lang="en-US" sz="3200" b="1" dirty="0" smtClean="0"/>
              <a:t>2– Launderers soap and refiners fire </a:t>
            </a:r>
          </a:p>
          <a:p>
            <a:pPr>
              <a:lnSpc>
                <a:spcPct val="150000"/>
              </a:lnSpc>
            </a:pPr>
            <a:r>
              <a:rPr lang="en-US" sz="3200" b="1" dirty="0" smtClean="0"/>
              <a:t>Directional Fire – Wilderness Navigation </a:t>
            </a:r>
            <a:r>
              <a:rPr lang="en-US" sz="3200" b="1" dirty="0" smtClean="0"/>
              <a:t>System – Exodus 12:21</a:t>
            </a:r>
            <a:endParaRPr lang="en-US" sz="3200" b="1" dirty="0" smtClean="0"/>
          </a:p>
          <a:p>
            <a:pPr>
              <a:lnSpc>
                <a:spcPct val="150000"/>
              </a:lnSpc>
            </a:pPr>
            <a:r>
              <a:rPr lang="en-US" sz="3200" b="1" dirty="0" smtClean="0"/>
              <a:t>Qualifying Fire -  Daniel </a:t>
            </a:r>
            <a:r>
              <a:rPr lang="en-US" sz="3200" b="1" dirty="0" smtClean="0"/>
              <a:t>3:27</a:t>
            </a:r>
            <a:endParaRPr lang="en-US" sz="3200" dirty="0"/>
          </a:p>
        </p:txBody>
      </p:sp>
    </p:spTree>
    <p:extLst>
      <p:ext uri="{BB962C8B-B14F-4D97-AF65-F5344CB8AC3E}">
        <p14:creationId xmlns:p14="http://schemas.microsoft.com/office/powerpoint/2010/main" val="4250148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81000"/>
            <a:ext cx="8763000" cy="6075363"/>
          </a:xfrm>
        </p:spPr>
        <p:txBody>
          <a:bodyPr>
            <a:normAutofit/>
          </a:bodyPr>
          <a:lstStyle/>
          <a:p>
            <a:r>
              <a:rPr lang="en-US" sz="3200" dirty="0" smtClean="0"/>
              <a:t>Zechariah 9:11-12</a:t>
            </a:r>
            <a:endParaRPr lang="en-US" sz="3200" dirty="0"/>
          </a:p>
        </p:txBody>
      </p:sp>
      <p:sp>
        <p:nvSpPr>
          <p:cNvPr id="2" name="Rectangle 1"/>
          <p:cNvSpPr/>
          <p:nvPr/>
        </p:nvSpPr>
        <p:spPr>
          <a:xfrm>
            <a:off x="228600" y="1524000"/>
            <a:ext cx="8763000" cy="4524315"/>
          </a:xfrm>
          <a:prstGeom prst="rect">
            <a:avLst/>
          </a:prstGeom>
        </p:spPr>
        <p:txBody>
          <a:bodyPr wrap="square">
            <a:spAutoFit/>
          </a:bodyPr>
          <a:lstStyle/>
          <a:p>
            <a:r>
              <a:rPr lang="en-CA" sz="3200" b="1" dirty="0">
                <a:latin typeface="Helvetica Neue"/>
              </a:rPr>
              <a:t>Eternal One:</a:t>
            </a:r>
            <a:r>
              <a:rPr lang="en-CA" sz="3200" dirty="0">
                <a:latin typeface="Helvetica Neue"/>
              </a:rPr>
              <a:t> As for you, because of the covenant promise I made with you </a:t>
            </a:r>
            <a:r>
              <a:rPr lang="en-CA" sz="3200" i="1" dirty="0">
                <a:latin typeface="Helvetica Neue"/>
              </a:rPr>
              <a:t>through your ancestor David</a:t>
            </a:r>
            <a:r>
              <a:rPr lang="en-CA" sz="3200" i="1" dirty="0" smtClean="0">
                <a:latin typeface="Helvetica Neue"/>
              </a:rPr>
              <a:t>, </a:t>
            </a:r>
            <a:r>
              <a:rPr lang="en-CA" sz="3200" dirty="0" smtClean="0">
                <a:latin typeface="Helvetica Neue"/>
              </a:rPr>
              <a:t>a </a:t>
            </a:r>
            <a:r>
              <a:rPr lang="en-CA" sz="3200" dirty="0">
                <a:latin typeface="Helvetica Neue"/>
              </a:rPr>
              <a:t>covenant sealed in blood</a:t>
            </a:r>
            <a:r>
              <a:rPr lang="en-CA" sz="3200" dirty="0" smtClean="0">
                <a:latin typeface="Helvetica Neue"/>
              </a:rPr>
              <a:t>, I </a:t>
            </a:r>
            <a:r>
              <a:rPr lang="en-CA" sz="3200" dirty="0">
                <a:latin typeface="Helvetica Neue"/>
              </a:rPr>
              <a:t>will free your prisoners from the waterless pits </a:t>
            </a:r>
            <a:r>
              <a:rPr lang="en-CA" sz="3200" i="1" dirty="0">
                <a:latin typeface="Helvetica Neue"/>
              </a:rPr>
              <a:t>of death</a:t>
            </a:r>
            <a:r>
              <a:rPr lang="en-CA" sz="3200" dirty="0">
                <a:latin typeface="Helvetica Neue"/>
              </a:rPr>
              <a:t>.</a:t>
            </a:r>
            <a:r>
              <a:rPr lang="en-CA" sz="3200" dirty="0"/>
              <a:t/>
            </a:r>
            <a:br>
              <a:rPr lang="en-CA" sz="3200" dirty="0"/>
            </a:br>
            <a:r>
              <a:rPr lang="en-CA" sz="3200" b="1" baseline="30000" dirty="0">
                <a:latin typeface="Arial" panose="020B0604020202020204" pitchFamily="34" charset="0"/>
              </a:rPr>
              <a:t>12 </a:t>
            </a:r>
            <a:r>
              <a:rPr lang="en-CA" sz="3200" dirty="0">
                <a:latin typeface="Courier New" panose="02070309020205020404" pitchFamily="49" charset="0"/>
              </a:rPr>
              <a:t> </a:t>
            </a:r>
            <a:r>
              <a:rPr lang="en-CA" sz="3200" dirty="0" smtClean="0">
                <a:latin typeface="Helvetica Neue"/>
              </a:rPr>
              <a:t>Return </a:t>
            </a:r>
            <a:r>
              <a:rPr lang="en-CA" sz="3200" dirty="0">
                <a:latin typeface="Helvetica Neue"/>
              </a:rPr>
              <a:t>to your walled cities, </a:t>
            </a:r>
            <a:r>
              <a:rPr lang="en-CA" sz="3200" i="1" dirty="0">
                <a:latin typeface="Helvetica Neue"/>
              </a:rPr>
              <a:t>safe and secure</a:t>
            </a:r>
            <a:r>
              <a:rPr lang="en-CA" sz="3200" i="1" dirty="0" smtClean="0">
                <a:latin typeface="Helvetica Neue"/>
              </a:rPr>
              <a:t>, </a:t>
            </a:r>
            <a:r>
              <a:rPr lang="en-CA" sz="3200" dirty="0" smtClean="0">
                <a:latin typeface="Helvetica Neue"/>
              </a:rPr>
              <a:t>O </a:t>
            </a:r>
            <a:r>
              <a:rPr lang="en-CA" sz="3200" dirty="0">
                <a:latin typeface="Helvetica Neue"/>
              </a:rPr>
              <a:t>hostages of hope</a:t>
            </a:r>
            <a:r>
              <a:rPr lang="en-CA" sz="3200" dirty="0" smtClean="0">
                <a:latin typeface="Helvetica Neue"/>
              </a:rPr>
              <a:t>. I </a:t>
            </a:r>
            <a:r>
              <a:rPr lang="en-CA" sz="3200" dirty="0">
                <a:latin typeface="Helvetica Neue"/>
              </a:rPr>
              <a:t>announce today that I will restore to you twice as much </a:t>
            </a:r>
            <a:r>
              <a:rPr lang="en-CA" sz="3200" i="1" dirty="0">
                <a:latin typeface="Helvetica Neue"/>
              </a:rPr>
              <a:t>as what was taken</a:t>
            </a:r>
            <a:r>
              <a:rPr lang="en-CA" sz="3200" dirty="0">
                <a:latin typeface="Helvetica Neue"/>
              </a:rPr>
              <a:t>.</a:t>
            </a:r>
            <a:endParaRPr lang="en-CA" sz="3200" dirty="0"/>
          </a:p>
        </p:txBody>
      </p:sp>
    </p:spTree>
    <p:extLst>
      <p:ext uri="{BB962C8B-B14F-4D97-AF65-F5344CB8AC3E}">
        <p14:creationId xmlns:p14="http://schemas.microsoft.com/office/powerpoint/2010/main" val="2453782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04800"/>
            <a:ext cx="8458200" cy="304800"/>
          </a:xfrm>
        </p:spPr>
        <p:txBody>
          <a:bodyPr/>
          <a:lstStyle/>
          <a:p>
            <a:r>
              <a:rPr lang="en-CA" dirty="0" smtClean="0"/>
              <a:t> </a:t>
            </a:r>
            <a:endParaRPr lang="en-CA" dirty="0"/>
          </a:p>
        </p:txBody>
      </p:sp>
      <p:sp>
        <p:nvSpPr>
          <p:cNvPr id="5" name="Text Placeholder 4"/>
          <p:cNvSpPr>
            <a:spLocks noGrp="1"/>
          </p:cNvSpPr>
          <p:nvPr>
            <p:ph type="body" sz="half" idx="2"/>
          </p:nvPr>
        </p:nvSpPr>
        <p:spPr>
          <a:xfrm>
            <a:off x="228600" y="76200"/>
            <a:ext cx="8686800" cy="6629400"/>
          </a:xfrm>
        </p:spPr>
        <p:txBody>
          <a:bodyPr/>
          <a:lstStyle/>
          <a:p>
            <a:r>
              <a:rPr lang="en-CA" sz="2400" dirty="0"/>
              <a:t>Isaiah 43:1-3New King James Version (NKJV)</a:t>
            </a:r>
          </a:p>
          <a:p>
            <a:r>
              <a:rPr lang="en-CA" sz="2600" dirty="0"/>
              <a:t>The Redeemer of Israel</a:t>
            </a:r>
          </a:p>
          <a:p>
            <a:r>
              <a:rPr lang="en-CA" sz="2600" b="1" dirty="0"/>
              <a:t>43 </a:t>
            </a:r>
            <a:r>
              <a:rPr lang="en-CA" sz="2600" dirty="0"/>
              <a:t>But now, thus says the </a:t>
            </a:r>
            <a:r>
              <a:rPr lang="en-CA" sz="2600" cap="small" dirty="0"/>
              <a:t>Lord</a:t>
            </a:r>
            <a:r>
              <a:rPr lang="en-CA" sz="2600" dirty="0"/>
              <a:t>, who created you, O Jacob</a:t>
            </a:r>
            <a:r>
              <a:rPr lang="en-CA" sz="2600" dirty="0" smtClean="0"/>
              <a:t>, And </a:t>
            </a:r>
            <a:r>
              <a:rPr lang="en-CA" sz="2600" dirty="0"/>
              <a:t>He who formed you, O Israel</a:t>
            </a:r>
            <a:r>
              <a:rPr lang="en-CA" sz="2600" dirty="0" smtClean="0"/>
              <a:t>: “</a:t>
            </a:r>
            <a:r>
              <a:rPr lang="en-CA" sz="2600" dirty="0"/>
              <a:t>Fear not, for I have redeemed you</a:t>
            </a:r>
            <a:r>
              <a:rPr lang="en-CA" sz="2600" dirty="0" smtClean="0"/>
              <a:t>; I </a:t>
            </a:r>
            <a:r>
              <a:rPr lang="en-CA" sz="2600" dirty="0"/>
              <a:t>have called </a:t>
            </a:r>
            <a:r>
              <a:rPr lang="en-CA" sz="2600" i="1" dirty="0"/>
              <a:t>you</a:t>
            </a:r>
            <a:r>
              <a:rPr lang="en-CA" sz="2600" dirty="0"/>
              <a:t> by your name</a:t>
            </a:r>
            <a:r>
              <a:rPr lang="en-CA" sz="2600" dirty="0" smtClean="0"/>
              <a:t>; You</a:t>
            </a:r>
            <a:r>
              <a:rPr lang="en-CA" sz="2600" dirty="0"/>
              <a:t> </a:t>
            </a:r>
            <a:r>
              <a:rPr lang="en-CA" sz="2600" i="1" dirty="0"/>
              <a:t>are</a:t>
            </a:r>
            <a:r>
              <a:rPr lang="en-CA" sz="2600" dirty="0"/>
              <a:t> Mine.</a:t>
            </a:r>
            <a:br>
              <a:rPr lang="en-CA" sz="2600" dirty="0"/>
            </a:br>
            <a:r>
              <a:rPr lang="en-CA" sz="2600" b="1" baseline="30000" dirty="0"/>
              <a:t>2 </a:t>
            </a:r>
            <a:r>
              <a:rPr lang="en-CA" sz="2600" dirty="0"/>
              <a:t>When you pass through the waters, I </a:t>
            </a:r>
            <a:r>
              <a:rPr lang="en-CA" sz="2600" i="1" dirty="0"/>
              <a:t>will be</a:t>
            </a:r>
            <a:r>
              <a:rPr lang="en-CA" sz="2600" dirty="0"/>
              <a:t> with you;</a:t>
            </a:r>
            <a:br>
              <a:rPr lang="en-CA" sz="2600" dirty="0"/>
            </a:br>
            <a:r>
              <a:rPr lang="en-CA" sz="2600" dirty="0"/>
              <a:t>And through the rivers, they shall not overflow you.</a:t>
            </a:r>
            <a:br>
              <a:rPr lang="en-CA" sz="2600" dirty="0"/>
            </a:br>
            <a:r>
              <a:rPr lang="en-CA" sz="2600" dirty="0"/>
              <a:t>When you walk through the fire, you shall not be burned,</a:t>
            </a:r>
            <a:br>
              <a:rPr lang="en-CA" sz="2600" dirty="0"/>
            </a:br>
            <a:r>
              <a:rPr lang="en-CA" sz="2600" dirty="0"/>
              <a:t>Nor shall the flame scorch you.</a:t>
            </a:r>
            <a:br>
              <a:rPr lang="en-CA" sz="2600" dirty="0"/>
            </a:br>
            <a:r>
              <a:rPr lang="en-CA" sz="2600" b="1" baseline="30000" dirty="0"/>
              <a:t>3 </a:t>
            </a:r>
            <a:r>
              <a:rPr lang="en-CA" sz="2600" dirty="0"/>
              <a:t>For I </a:t>
            </a:r>
            <a:r>
              <a:rPr lang="en-CA" sz="2600" i="1" dirty="0"/>
              <a:t>am</a:t>
            </a:r>
            <a:r>
              <a:rPr lang="en-CA" sz="2600" dirty="0"/>
              <a:t> the </a:t>
            </a:r>
            <a:r>
              <a:rPr lang="en-CA" sz="2600" cap="small" dirty="0"/>
              <a:t>Lord</a:t>
            </a:r>
            <a:r>
              <a:rPr lang="en-CA" sz="2600" dirty="0"/>
              <a:t> your God</a:t>
            </a:r>
            <a:r>
              <a:rPr lang="en-CA" sz="2600" dirty="0" smtClean="0"/>
              <a:t>, The </a:t>
            </a:r>
            <a:r>
              <a:rPr lang="en-CA" sz="2600" dirty="0"/>
              <a:t>Holy One of Israel, your Savior</a:t>
            </a:r>
            <a:r>
              <a:rPr lang="en-CA" sz="2600" dirty="0" smtClean="0"/>
              <a:t>; I </a:t>
            </a:r>
            <a:r>
              <a:rPr lang="en-CA" sz="2600" dirty="0"/>
              <a:t>gave Egypt for your ransom</a:t>
            </a:r>
            <a:r>
              <a:rPr lang="en-CA" sz="2600" dirty="0" smtClean="0"/>
              <a:t>, Ethiopia </a:t>
            </a:r>
            <a:r>
              <a:rPr lang="en-CA" sz="2600" dirty="0"/>
              <a:t>and </a:t>
            </a:r>
            <a:r>
              <a:rPr lang="en-CA" sz="2600" dirty="0" err="1"/>
              <a:t>Seba</a:t>
            </a:r>
            <a:r>
              <a:rPr lang="en-CA" sz="2600" dirty="0"/>
              <a:t> in your place.</a:t>
            </a:r>
          </a:p>
          <a:p>
            <a:endParaRPr lang="en-CA" dirty="0"/>
          </a:p>
        </p:txBody>
      </p:sp>
    </p:spTree>
    <p:extLst>
      <p:ext uri="{BB962C8B-B14F-4D97-AF65-F5344CB8AC3E}">
        <p14:creationId xmlns:p14="http://schemas.microsoft.com/office/powerpoint/2010/main" val="1815414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Daniel 3:20-30</a:t>
            </a:r>
            <a:endParaRPr lang="en-US" sz="5400" dirty="0"/>
          </a:p>
        </p:txBody>
      </p:sp>
      <p:sp>
        <p:nvSpPr>
          <p:cNvPr id="3" name="Content Placeholder 2"/>
          <p:cNvSpPr>
            <a:spLocks noGrp="1"/>
          </p:cNvSpPr>
          <p:nvPr>
            <p:ph idx="1"/>
          </p:nvPr>
        </p:nvSpPr>
        <p:spPr>
          <a:xfrm>
            <a:off x="304800" y="1447801"/>
            <a:ext cx="8534400" cy="4800606"/>
          </a:xfrm>
        </p:spPr>
        <p:txBody>
          <a:bodyPr>
            <a:normAutofit/>
          </a:bodyPr>
          <a:lstStyle/>
          <a:p>
            <a:pPr marL="0" indent="0">
              <a:buNone/>
            </a:pPr>
            <a:r>
              <a:rPr lang="en-CA" sz="2800" b="1" dirty="0">
                <a:hlinkClick r:id="rId2"/>
              </a:rPr>
              <a:t>Daniel 3:27 (NKJV)</a:t>
            </a:r>
            <a:r>
              <a:rPr lang="en-CA" sz="2800" dirty="0">
                <a:hlinkClick r:id="rId2"/>
              </a:rPr>
              <a:t> </a:t>
            </a:r>
            <a:r>
              <a:rPr lang="en-CA" sz="2800" dirty="0"/>
              <a:t>And the satraps, administrators, governors, and the king's counselors gathered together, and they saw these men on whose bodies the fire had no power; the hair of their head was not singed nor were their garments affected, and the smell of fire was not on them.</a:t>
            </a:r>
            <a:endParaRPr lang="en-US" sz="2800" dirty="0"/>
          </a:p>
        </p:txBody>
      </p:sp>
    </p:spTree>
    <p:extLst>
      <p:ext uri="{BB962C8B-B14F-4D97-AF65-F5344CB8AC3E}">
        <p14:creationId xmlns:p14="http://schemas.microsoft.com/office/powerpoint/2010/main" val="2378969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077200" cy="838200"/>
          </a:xfrm>
        </p:spPr>
        <p:txBody>
          <a:bodyPr>
            <a:normAutofit/>
          </a:bodyPr>
          <a:lstStyle/>
          <a:p>
            <a:pPr algn="ctr"/>
            <a:r>
              <a:rPr lang="en-US" sz="4000" dirty="0" smtClean="0"/>
              <a:t>Qualifying Process</a:t>
            </a:r>
            <a:endParaRPr lang="en-US" sz="4000" dirty="0"/>
          </a:p>
        </p:txBody>
      </p:sp>
      <p:sp>
        <p:nvSpPr>
          <p:cNvPr id="3" name="Content Placeholder 2"/>
          <p:cNvSpPr>
            <a:spLocks noGrp="1"/>
          </p:cNvSpPr>
          <p:nvPr>
            <p:ph idx="1"/>
          </p:nvPr>
        </p:nvSpPr>
        <p:spPr>
          <a:xfrm>
            <a:off x="76200" y="1219200"/>
            <a:ext cx="8153400" cy="5236536"/>
          </a:xfrm>
        </p:spPr>
        <p:txBody>
          <a:bodyPr>
            <a:normAutofit/>
          </a:bodyPr>
          <a:lstStyle/>
          <a:p>
            <a:r>
              <a:rPr lang="en-US" b="1" dirty="0" smtClean="0"/>
              <a:t>Even though we experience crisis in life we don’t have to live a life of crisis.</a:t>
            </a:r>
          </a:p>
          <a:p>
            <a:r>
              <a:rPr lang="en-US" b="1" dirty="0" smtClean="0"/>
              <a:t>Living through crisis produces purpose.</a:t>
            </a:r>
          </a:p>
          <a:p>
            <a:r>
              <a:rPr lang="en-US" b="1" dirty="0" smtClean="0"/>
              <a:t>Align yourself move toward God who is an unchanging standard. Your will and attitude must align with God and His word and will.</a:t>
            </a:r>
          </a:p>
          <a:p>
            <a:r>
              <a:rPr lang="en-US" b="1" dirty="0" smtClean="0"/>
              <a:t>Avoiding crisis will rob you – of a quality of faith and which is rich and dynamic which leads to a powerful relationship of knowing Jesus and living your purpose.</a:t>
            </a:r>
          </a:p>
          <a:p>
            <a:r>
              <a:rPr lang="en-US" b="1" dirty="0" smtClean="0"/>
              <a:t>Accepting crisis as a part of life allows you to tap into the God’s amazing grace, His tender mercies and His undying and perfecting love.</a:t>
            </a:r>
          </a:p>
          <a:p>
            <a:endParaRPr lang="en-US" b="1" dirty="0" smtClean="0"/>
          </a:p>
          <a:p>
            <a:endParaRPr lang="en-US" b="1"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925516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r>
              <a:rPr lang="en-US" dirty="0" smtClean="0"/>
              <a:t>James 1:2-4</a:t>
            </a:r>
            <a:endParaRPr lang="en-US" dirty="0"/>
          </a:p>
        </p:txBody>
      </p:sp>
      <p:sp>
        <p:nvSpPr>
          <p:cNvPr id="3" name="Content Placeholder 2"/>
          <p:cNvSpPr>
            <a:spLocks noGrp="1"/>
          </p:cNvSpPr>
          <p:nvPr>
            <p:ph idx="1"/>
          </p:nvPr>
        </p:nvSpPr>
        <p:spPr>
          <a:xfrm>
            <a:off x="152400" y="1219200"/>
            <a:ext cx="7848600" cy="5236536"/>
          </a:xfrm>
        </p:spPr>
        <p:txBody>
          <a:bodyPr>
            <a:normAutofit/>
          </a:bodyPr>
          <a:lstStyle/>
          <a:p>
            <a:r>
              <a:rPr lang="en-US" sz="3200" baseline="30000" dirty="0"/>
              <a:t>2 </a:t>
            </a:r>
            <a:r>
              <a:rPr lang="en-US" sz="3200" dirty="0"/>
              <a:t>Dear brothers, is your life full of difficulties and temptations? Then be happy, </a:t>
            </a:r>
            <a:r>
              <a:rPr lang="en-US" sz="3200" baseline="30000" dirty="0"/>
              <a:t>3 </a:t>
            </a:r>
            <a:r>
              <a:rPr lang="en-US" sz="3200" dirty="0"/>
              <a:t>for when the way is rough, your patience has a chance to grow. </a:t>
            </a:r>
            <a:r>
              <a:rPr lang="en-US" sz="3200" baseline="30000" dirty="0"/>
              <a:t>4 </a:t>
            </a:r>
            <a:r>
              <a:rPr lang="en-US" sz="3200" dirty="0"/>
              <a:t>So let it grow, and don’t try to squirm out of your problems. For when your patience is finally in full bloom, then you will be ready for anything, strong in character, full and complete</a:t>
            </a:r>
            <a:r>
              <a:rPr lang="en-US" sz="3200" dirty="0" smtClean="0"/>
              <a:t>. (Living)</a:t>
            </a:r>
            <a:endParaRPr lang="en-US" sz="3200" dirty="0"/>
          </a:p>
        </p:txBody>
      </p:sp>
    </p:spTree>
    <p:extLst>
      <p:ext uri="{BB962C8B-B14F-4D97-AF65-F5344CB8AC3E}">
        <p14:creationId xmlns:p14="http://schemas.microsoft.com/office/powerpoint/2010/main" val="423316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80682"/>
          </a:xfrm>
        </p:spPr>
        <p:txBody>
          <a:bodyPr/>
          <a:lstStyle/>
          <a:p>
            <a:endParaRPr lang="en-CA"/>
          </a:p>
        </p:txBody>
      </p:sp>
      <p:sp>
        <p:nvSpPr>
          <p:cNvPr id="3" name="Content Placeholder 2"/>
          <p:cNvSpPr>
            <a:spLocks noGrp="1"/>
          </p:cNvSpPr>
          <p:nvPr>
            <p:ph idx="1"/>
          </p:nvPr>
        </p:nvSpPr>
        <p:spPr>
          <a:xfrm>
            <a:off x="484710" y="1295400"/>
            <a:ext cx="8430690" cy="4195481"/>
          </a:xfrm>
        </p:spPr>
        <p:txBody>
          <a:bodyPr>
            <a:normAutofit/>
          </a:bodyPr>
          <a:lstStyle/>
          <a:p>
            <a:pPr marL="0" indent="0">
              <a:buNone/>
            </a:pPr>
            <a:r>
              <a:rPr lang="en-CA" sz="2400" b="1" dirty="0" smtClean="0"/>
              <a:t>James</a:t>
            </a:r>
            <a:endParaRPr lang="en-CA" sz="2400" b="1" dirty="0"/>
          </a:p>
          <a:p>
            <a:r>
              <a:rPr lang="en-CA" sz="2800" b="1" baseline="30000" dirty="0"/>
              <a:t>2-4 </a:t>
            </a:r>
            <a:r>
              <a:rPr lang="en-CA" sz="2800" dirty="0"/>
              <a:t>Consider it a sheer gift, friends, when tests and challenges come at you from all sides. You know that under pressure, your faith-life is forced into the open and shows its true colors. So don’t try to get out of anything prematurely. Let it do its work so you become mature and well-developed, not deficient in any way</a:t>
            </a:r>
            <a:r>
              <a:rPr lang="en-CA" sz="2800" dirty="0" smtClean="0"/>
              <a:t>. (message)</a:t>
            </a:r>
            <a:endParaRPr lang="en-CA" sz="2800" dirty="0"/>
          </a:p>
          <a:p>
            <a:endParaRPr lang="en-CA" dirty="0"/>
          </a:p>
        </p:txBody>
      </p:sp>
    </p:spTree>
    <p:extLst>
      <p:ext uri="{BB962C8B-B14F-4D97-AF65-F5344CB8AC3E}">
        <p14:creationId xmlns:p14="http://schemas.microsoft.com/office/powerpoint/2010/main" val="2612557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1265</TotalTime>
  <Words>454</Words>
  <Application>Microsoft Office PowerPoint</Application>
  <PresentationFormat>On-screen Show (4:3)</PresentationFormat>
  <Paragraphs>50</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Courier New</vt:lpstr>
      <vt:lpstr>Helvetica Neue</vt:lpstr>
      <vt:lpstr>Wingdings 3</vt:lpstr>
      <vt:lpstr>Ion</vt:lpstr>
      <vt:lpstr>Fire That Qualifies</vt:lpstr>
      <vt:lpstr>     Grace is a force God’s Caring and Rescuing Exertion </vt:lpstr>
      <vt:lpstr>Three Types of Fire</vt:lpstr>
      <vt:lpstr>PowerPoint Presentation</vt:lpstr>
      <vt:lpstr> </vt:lpstr>
      <vt:lpstr>Daniel 3:20-30</vt:lpstr>
      <vt:lpstr>Qualifying Process</vt:lpstr>
      <vt:lpstr>James 1:2-4</vt:lpstr>
      <vt:lpstr>PowerPoint Presentation</vt:lpstr>
      <vt:lpstr>Patience</vt:lpstr>
      <vt:lpstr>Ephesians 3:20</vt:lpstr>
      <vt:lpstr>2 Peter 1:4</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Evangelical Covenant Church Women's Retreat</dc:title>
  <dc:creator>user</dc:creator>
  <cp:lastModifiedBy>Abby Napora</cp:lastModifiedBy>
  <cp:revision>56</cp:revision>
  <dcterms:created xsi:type="dcterms:W3CDTF">2014-05-22T18:50:05Z</dcterms:created>
  <dcterms:modified xsi:type="dcterms:W3CDTF">2016-07-24T16:20:05Z</dcterms:modified>
</cp:coreProperties>
</file>